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823" autoAdjust="0"/>
  </p:normalViewPr>
  <p:slideViewPr>
    <p:cSldViewPr>
      <p:cViewPr varScale="1">
        <p:scale>
          <a:sx n="92" d="100"/>
          <a:sy n="92" d="100"/>
        </p:scale>
        <p:origin x="-1338" y="-16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jpeg>
</file>

<file path=ppt/media/image3.jpeg>
</file>

<file path=ppt/media/image4.jpe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03799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98589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0445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31365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3802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809001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53713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2419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15856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68080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78655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7C11E2-A712-4340-9F86-2DF139E18200}" type="datetimeFigureOut">
              <a:rPr lang="en-US" smtClean="0"/>
              <a:t>11/2/2012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BC83BD-32EB-4B37-B021-DC9B170BF8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6642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Henry\Pictures\img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228600"/>
            <a:ext cx="10058400" cy="777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479928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Henry\Pictures\img001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52400" y="-609600"/>
            <a:ext cx="10058400" cy="7772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04053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C:\Users\Henry\AppData\Local\Temp\Rar$DIa0.151\Scan_Pic0003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4786" y="0"/>
            <a:ext cx="893442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05913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Henry\AppData\Local\Temp\Rar$DIa0.860\Scan_Pic0002.jpg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04800" y="104620"/>
            <a:ext cx="9144000" cy="6648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681421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C:\Users\Henry\AppData\Local\Temp\Rar$DIa0.862\Scan_Pic0001.bmp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2400" y="-152400"/>
            <a:ext cx="9144000" cy="66473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67974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</TotalTime>
  <Words>0</Words>
  <Application>Microsoft Office PowerPoint</Application>
  <PresentationFormat>On-screen Show (4:3)</PresentationFormat>
  <Paragraphs>0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6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Henry</dc:creator>
  <cp:lastModifiedBy>Henry</cp:lastModifiedBy>
  <cp:revision>1</cp:revision>
  <dcterms:created xsi:type="dcterms:W3CDTF">2012-11-02T05:49:47Z</dcterms:created>
  <dcterms:modified xsi:type="dcterms:W3CDTF">2012-11-02T05:57:52Z</dcterms:modified>
</cp:coreProperties>
</file>

<file path=docProps/thumbnail.jpeg>
</file>